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384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59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04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347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08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15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03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86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890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068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88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78958-D983-49BA-86C2-50678BF5209A}" type="datetimeFigureOut">
              <a:rPr lang="de-DE" smtClean="0"/>
              <a:t>23.03.2015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407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197278" y="908274"/>
            <a:ext cx="274947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SCF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100-097)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69923" y="5445224"/>
            <a:ext cx="3804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SCF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E. coli.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Sample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9147" y="1670837"/>
            <a:ext cx="1656184" cy="3702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996882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8</cp:revision>
  <dcterms:created xsi:type="dcterms:W3CDTF">2012-03-13T15:16:14Z</dcterms:created>
  <dcterms:modified xsi:type="dcterms:W3CDTF">2015-03-23T12:07:58Z</dcterms:modified>
</cp:coreProperties>
</file>